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 showGuides="1">
      <p:cViewPr varScale="1">
        <p:scale>
          <a:sx n="102" d="100"/>
          <a:sy n="102" d="100"/>
        </p:scale>
        <p:origin x="192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B1667-A3F8-2D4D-BBEB-3A2143441B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BA3C6C-682B-6B40-BCAD-1666B54AA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E8427-BD37-EE41-A3E0-4224C5CD2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91155-A001-704F-93CD-F0F98FE07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3BD5F-DE3F-544E-8ABF-4CD1181F4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66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0F924-4D2B-0B45-B1F6-5A0F2DEB1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1242A-1706-7E4C-AE4D-ED9223892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5D8AD-C7A5-FA41-99D9-47556830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19325-822C-D949-8917-A11DB09D0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57B7B-5797-E648-9DCA-E000CF073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41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7F073-03F7-8C41-B424-7E5CEAC831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838B2C-3F49-364D-8F77-FC8AEA54B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3855D-A2D9-584F-ACE9-2B5CEF5B3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3675A-0810-5D47-8860-E4756A116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BEF61-B9BB-D449-B653-6F3C36BF3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68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DE325-B8E7-734D-AD08-71F505F86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2C9B6-B0CC-3C40-8C77-31CAC1261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9B213-C597-E443-BB6E-D7088F1A4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D4E38-38F5-6E4E-B7D6-1778A62C4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52F92-F2C4-9042-9DDD-631198794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32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73E1A-A865-2F46-83FD-7074DAC72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1E845-727C-5046-AD9D-B4B5F2C69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B565D-F5ED-0546-ADBC-74F7A568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ADFC9-A6D3-1844-B14A-2EABBB1F7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2F076-EE18-B640-A3FA-B6A24F234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34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A05F-E105-A94B-AD75-B5258E0F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B1A63-3EF1-8A47-BAC1-BFB641D2DC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1854D-C5E2-A04A-905D-EDB33510A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93430-662B-0442-86A0-8CB4DAB52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7A2226-C02D-D342-992D-7D275952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3B7A9-1A49-6245-9BA7-B8131213F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99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7F4A0-C021-7047-898C-440934A0D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2DEE7-029D-0D46-AE0C-CD055D528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F109E3-DB35-9F4B-B535-FB7AC4A74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255B1C-BB11-7345-AC13-6E3B33C633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0E81C0-6504-7446-A1CC-8054A26008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AFA46F-A146-2C42-948E-B9EF3C934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70E107-F23D-E64A-8A23-3CC8202D7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61C1D6-EA0C-D048-AAAF-110A7BE6C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280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4652F-7B15-0E4D-9D29-CFA278888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9F7951-DEAE-2D4F-A7BA-0A14B2831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F13E91-B30C-214C-8DD4-2CDCC526D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C776F5-481E-2849-8964-5C33F562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81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D0EFB7-B8DF-7E4B-8A71-A1E24FCB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15D82-7DF1-2646-9646-FFB7291F2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B0992-50B4-C243-94C6-EED08A0A1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86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CE7D1-E6CA-EE44-A41A-F17C10761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3CF8B-77C1-9E41-9339-EEB01456B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CC91B-595C-2F4D-A02E-2AD8431082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076A93-8606-5642-A3A4-E01D9E15E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77A9D-B16C-0B48-A8A6-1554937BE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B8E636-C9B6-7C4F-8C05-C9E62F52C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670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F922-2D78-A341-9F76-7E854EF95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C6B4B7-195E-6D42-A67E-423F3FDC5A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5668E-A92E-3E41-AAAA-E886B45646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3D0D2-2D17-5E4D-B8B1-5EBF9E953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BEC1E-55B8-6146-BBC5-49F207708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3E138-8653-DA4B-A8DF-AC7B4CB79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60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A4307B-3D3E-EE47-BF8D-E7AE44839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9806B-2B24-364E-96C9-B4C27E9C3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5D31F-FB67-4946-8EE8-39E9A451CE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6D5B87-A7D0-434F-B7CD-7BDADB58E408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328DF-A621-6041-83DB-0A13219716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CBDB3-7AC7-9645-AF94-E1544C7F4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5ADE0-ACE1-4C4C-B725-69FBCF99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54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ree, outdoor, train&#10;&#10;Description automatically generated">
            <a:extLst>
              <a:ext uri="{FF2B5EF4-FFF2-40B4-BE49-F238E27FC236}">
                <a16:creationId xmlns:a16="http://schemas.microsoft.com/office/drawing/2014/main" id="{093C2DF9-191E-474F-BEF5-D207945638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9" t="15752" r="11943" b="23359"/>
          <a:stretch/>
        </p:blipFill>
        <p:spPr>
          <a:xfrm>
            <a:off x="390674" y="124766"/>
            <a:ext cx="11621786" cy="6608467"/>
          </a:xfrm>
          <a:prstGeom prst="rect">
            <a:avLst/>
          </a:prstGeom>
          <a:ln w="53975">
            <a:solidFill>
              <a:schemeClr val="tx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C2CEA3E-068F-AA44-B2CF-70D78C1377F9}"/>
              </a:ext>
            </a:extLst>
          </p:cNvPr>
          <p:cNvCxnSpPr>
            <a:cxnSpLocks/>
          </p:cNvCxnSpPr>
          <p:nvPr/>
        </p:nvCxnSpPr>
        <p:spPr>
          <a:xfrm flipH="1">
            <a:off x="2580362" y="2204581"/>
            <a:ext cx="7077205" cy="87682"/>
          </a:xfrm>
          <a:prstGeom prst="line">
            <a:avLst/>
          </a:prstGeom>
          <a:ln w="889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486268B-DF27-764F-96EB-096D13BCEC46}"/>
              </a:ext>
            </a:extLst>
          </p:cNvPr>
          <p:cNvSpPr txBox="1"/>
          <p:nvPr/>
        </p:nvSpPr>
        <p:spPr>
          <a:xfrm>
            <a:off x="2831515" y="2828911"/>
            <a:ext cx="7001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</a:rPr>
              <a:t>Line</a:t>
            </a:r>
          </a:p>
          <a:p>
            <a:pPr algn="ctr"/>
            <a:r>
              <a:rPr lang="en-US" b="1" dirty="0">
                <a:solidFill>
                  <a:srgbClr val="92D050"/>
                </a:solidFill>
              </a:rPr>
              <a:t>Start </a:t>
            </a:r>
          </a:p>
          <a:p>
            <a:pPr algn="ctr"/>
            <a:r>
              <a:rPr lang="en-US" b="1" dirty="0">
                <a:solidFill>
                  <a:srgbClr val="92D050"/>
                </a:solidFill>
              </a:rPr>
              <a:t>0m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B7701A-4BF8-F240-9AF8-F5B4BF328BDA}"/>
              </a:ext>
            </a:extLst>
          </p:cNvPr>
          <p:cNvSpPr txBox="1"/>
          <p:nvPr/>
        </p:nvSpPr>
        <p:spPr>
          <a:xfrm>
            <a:off x="9208228" y="2651305"/>
            <a:ext cx="6062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</a:rPr>
              <a:t>Line</a:t>
            </a:r>
          </a:p>
          <a:p>
            <a:pPr algn="ctr"/>
            <a:r>
              <a:rPr lang="en-US" b="1" dirty="0">
                <a:solidFill>
                  <a:srgbClr val="92D050"/>
                </a:solidFill>
              </a:rPr>
              <a:t>End </a:t>
            </a:r>
          </a:p>
          <a:p>
            <a:pPr algn="ctr"/>
            <a:r>
              <a:rPr lang="en-US" b="1" dirty="0">
                <a:solidFill>
                  <a:srgbClr val="92D050"/>
                </a:solidFill>
              </a:rPr>
              <a:t>45m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5E7E90-34C3-E848-97B1-F8C3B613BDFE}"/>
              </a:ext>
            </a:extLst>
          </p:cNvPr>
          <p:cNvCxnSpPr/>
          <p:nvPr/>
        </p:nvCxnSpPr>
        <p:spPr>
          <a:xfrm flipV="1">
            <a:off x="8292230" y="2292263"/>
            <a:ext cx="275573" cy="523581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D49655-2402-A544-88A2-50B99F1ED7A5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2580362" y="2384596"/>
            <a:ext cx="601249" cy="444315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EF78F5C-38BA-7D46-AAF1-7715117CE79E}"/>
              </a:ext>
            </a:extLst>
          </p:cNvPr>
          <p:cNvSpPr txBox="1"/>
          <p:nvPr/>
        </p:nvSpPr>
        <p:spPr>
          <a:xfrm>
            <a:off x="3929833" y="1188918"/>
            <a:ext cx="11408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</a:rPr>
              <a:t>Pavement</a:t>
            </a:r>
          </a:p>
          <a:p>
            <a:pPr algn="ctr"/>
            <a:r>
              <a:rPr lang="en-US" b="1" dirty="0">
                <a:solidFill>
                  <a:srgbClr val="92D050"/>
                </a:solidFill>
              </a:rPr>
              <a:t>Start </a:t>
            </a:r>
          </a:p>
          <a:p>
            <a:pPr algn="ctr"/>
            <a:r>
              <a:rPr lang="en-US" b="1" dirty="0">
                <a:solidFill>
                  <a:srgbClr val="92D050"/>
                </a:solidFill>
              </a:rPr>
              <a:t>3m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E888823-6BB6-BC48-B583-402DD5C70224}"/>
              </a:ext>
            </a:extLst>
          </p:cNvPr>
          <p:cNvCxnSpPr>
            <a:cxnSpLocks/>
          </p:cNvCxnSpPr>
          <p:nvPr/>
        </p:nvCxnSpPr>
        <p:spPr>
          <a:xfrm flipH="1">
            <a:off x="2994803" y="1716066"/>
            <a:ext cx="935030" cy="446373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2DCDEBC-F4A5-BD40-B983-0EBD32F9955B}"/>
              </a:ext>
            </a:extLst>
          </p:cNvPr>
          <p:cNvSpPr txBox="1"/>
          <p:nvPr/>
        </p:nvSpPr>
        <p:spPr>
          <a:xfrm>
            <a:off x="7289127" y="2903526"/>
            <a:ext cx="11408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</a:rPr>
              <a:t>Pavement</a:t>
            </a:r>
          </a:p>
          <a:p>
            <a:pPr algn="ctr"/>
            <a:r>
              <a:rPr lang="en-US" b="1" dirty="0">
                <a:solidFill>
                  <a:srgbClr val="92D050"/>
                </a:solidFill>
              </a:rPr>
              <a:t>End </a:t>
            </a:r>
          </a:p>
          <a:p>
            <a:pPr algn="ctr"/>
            <a:r>
              <a:rPr lang="en-US" b="1" dirty="0">
                <a:solidFill>
                  <a:srgbClr val="92D050"/>
                </a:solidFill>
              </a:rPr>
              <a:t>38m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CABE165-5C91-8F44-80F9-D66507DCA461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9511356" y="2292263"/>
            <a:ext cx="100282" cy="359042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912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12</Words>
  <Application>Microsoft Macintosh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Shragge</dc:creator>
  <cp:lastModifiedBy>Jeffrey Shragge</cp:lastModifiedBy>
  <cp:revision>2</cp:revision>
  <dcterms:created xsi:type="dcterms:W3CDTF">2019-08-21T18:37:09Z</dcterms:created>
  <dcterms:modified xsi:type="dcterms:W3CDTF">2019-08-21T18:53:57Z</dcterms:modified>
</cp:coreProperties>
</file>

<file path=docProps/thumbnail.jpeg>
</file>